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Override PartName="/ppt/slideLayouts/slideLayout2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  <p:sldMasterId id="2147483708" r:id="rId3"/>
  </p:sldMasterIdLst>
  <p:sldIdLst>
    <p:sldId id="256" r:id="rId4"/>
    <p:sldId id="257" r:id="rId5"/>
    <p:sldId id="258" r:id="rId6"/>
    <p:sldId id="260" r:id="rId7"/>
    <p:sldId id="262" r:id="rId8"/>
    <p:sldId id="261" r:id="rId9"/>
    <p:sldId id="263" r:id="rId10"/>
    <p:sldId id="259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/>
    <p:restoredTop sz="94600"/>
  </p:normalViewPr>
  <p:slideViewPr>
    <p:cSldViewPr>
      <p:cViewPr varScale="1">
        <p:scale>
          <a:sx n="71" d="100"/>
          <a:sy n="71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2DD6121-3D6B-4D40-90A5-695D1666B0B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231DBD-82EE-4ACC-960D-0A7EF38EEBF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1D57C2-0279-4C7B-A333-FDA4C96014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363B09-0707-4226-963A-5F6BACAC16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877290-8C63-4FD8-83B7-ABD17C608B8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D688A5-46A7-484A-BD3B-C1EAF26877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2E099C-8076-4B5C-B5DE-BF4C443EEBB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AD4BBA-56A1-4983-88CB-9280499A2FC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8163C8-16B2-4C70-BA63-29D743C986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A3BE92-0AA1-4049-9594-E8E8C152432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2A2E31-9C78-47FC-A681-A34C9335783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98EBACA-ABDC-478C-8574-6F45558C87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50477C-AFCA-41E8-B2AF-15550E36C60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86E38E-331E-4209-AFB9-55B2878A2FC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6977A4-FA71-47DF-A065-BBD74B3150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0BD212-2B51-46BB-BB5D-073F383E3A2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4E00F5-4AC9-4AB2-B4C4-5006C44D61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6D5B1A-3A20-464F-A406-0EB803F0FA3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AB8B2E-C112-4A0F-8A4A-2B67A30DD71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546A8B-517E-4424-B9C9-AE41910DCCD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82852A-E881-4862-B23C-6E5EC3BF2A5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1FC351-159A-43C3-A3B4-ECE9E8B1AF9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BACA-ABDC-478C-8574-6F45558C87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0477C-AFCA-41E8-B2AF-15550E36C6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6E38E-331E-4209-AFB9-55B2878A2F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977A4-FA71-47DF-A065-BBD74B3150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BD212-2B51-46BB-BB5D-073F383E3A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E00F5-4AC9-4AB2-B4C4-5006C44D61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D5B1A-3A20-464F-A406-0EB803F0FA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B8B2E-C112-4A0F-8A4A-2B67A30DD7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46A8B-517E-4424-B9C9-AE41910DC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2852A-E881-4862-B23C-6E5EC3BF2A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FC351-159A-43C3-A3B4-ECE9E8B1AF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050C475-FE80-4B7B-A6FB-2FEF06A3064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B31ED28-5596-494C-82A1-D6FC31AA418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0C475-FE80-4B7B-A6FB-2FEF06A3064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4.xml"/><Relationship Id="rId1" Type="http://schemas.openxmlformats.org/officeDocument/2006/relationships/audio" Target="file:///C:\Users\&#1055;&#1086;&#1083;&#1100;&#1079;&#1086;&#1074;&#1072;&#1090;&#1077;&#1083;&#1100;\Desktop\&#1055;&#1088;&#1086;&#1076;&#1091;&#1082;&#1090;&#1099;\applause.wav" TargetMode="Externa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9" y="1772816"/>
            <a:ext cx="5544616" cy="2304255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Будем весело играть! </a:t>
            </a:r>
            <a:br>
              <a:rPr lang="ru-RU" b="1" i="1" dirty="0" smtClean="0"/>
            </a:br>
            <a:r>
              <a:rPr lang="ru-RU" b="1" i="1" dirty="0" smtClean="0"/>
              <a:t>Будем повару помогать!</a:t>
            </a:r>
            <a:endParaRPr lang="ru-RU" b="1" i="1" dirty="0"/>
          </a:p>
        </p:txBody>
      </p:sp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00192" y="0"/>
            <a:ext cx="2628900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previews.123rf.com/images/ksym/ksym1202/ksym120200065/12344712-plate-of-pancakes-and-honey-Stock-Phot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212976"/>
            <a:ext cx="2304426" cy="2304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vectorgraphicsblog.com/wp-content/uploads/2011/03/sandwich-vector.jpg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3728" y="4881858"/>
            <a:ext cx="2525617" cy="1976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cdn-nus-1.pinme.ru/tumb/600/photo/6a/69/6a690ce0215f894c5ffd1a8e1cdc0e2e.jpg"/>
          <p:cNvPicPr/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040" y="4509120"/>
            <a:ext cx="2496191" cy="2068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s://avatanplus.com/files/resources/original/578fb71019bdf156096316e9.pn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1887144" cy="2158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edastore.ru/wp-content/uploads/2016/05/24008.jpeg"/>
          <p:cNvPicPr/>
          <p:nvPr/>
        </p:nvPicPr>
        <p:blipFill>
          <a:blip r:embed="rId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2564904"/>
            <a:ext cx="1296144" cy="940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://img0.liveinternet.ru/images/attach/b/3/12/457/12457384_15.jpg"/>
          <p:cNvPicPr/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92280" y="5085184"/>
            <a:ext cx="187220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title"/>
          <p:cNvPicPr/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7984" y="620688"/>
            <a:ext cx="2190282" cy="1369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http://foneyes.ru/img/picture/Oct/27/cfc2925a232b1d0f7112262163e0cd99/3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339752" y="260648"/>
            <a:ext cx="1618611" cy="1841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179512" y="188640"/>
            <a:ext cx="8605464" cy="6480720"/>
          </a:xfrm>
          <a:prstGeom prst="rect">
            <a:avLst/>
          </a:prstGeom>
          <a:noFill/>
          <a:ln w="82550" cmpd="sng">
            <a:solidFill>
              <a:srgbClr val="FFC000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дзаголовок 1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44208" y="0"/>
            <a:ext cx="2505075" cy="406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Содержимое 3" descr="https://pp.vk.me/c627721/v627721982/49303/zMIUuKnZ4HU.jpg"/>
          <p:cNvPicPr>
            <a:picLocks noGrp="1"/>
          </p:cNvPicPr>
          <p:nvPr>
            <p:ph idx="1"/>
          </p:nvPr>
        </p:nvPicPr>
        <p:blipFill>
          <a:blip r:embed="rId3" cstate="print"/>
          <a:srcRect t="6846"/>
          <a:stretch>
            <a:fillRect/>
          </a:stretch>
        </p:blipFill>
        <p:spPr bwMode="auto">
          <a:xfrm>
            <a:off x="395536" y="1628800"/>
            <a:ext cx="567734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79512" y="188640"/>
            <a:ext cx="8605464" cy="6480720"/>
          </a:xfrm>
          <a:prstGeom prst="rect">
            <a:avLst/>
          </a:prstGeom>
          <a:noFill/>
          <a:ln w="82550" cmpd="sng">
            <a:solidFill>
              <a:srgbClr val="FFC000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211960" y="1268760"/>
            <a:ext cx="22322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323528" y="4509120"/>
            <a:ext cx="1800200" cy="172819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8134" name="Picture 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0"/>
            <a:ext cx="2361999" cy="3789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Содержимое 3" descr="https://pp.vk.me/c627721/v627721982/4930d/6Q_aqUGnmQg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836712"/>
            <a:ext cx="6048672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9512" y="188640"/>
            <a:ext cx="8605464" cy="6480720"/>
          </a:xfrm>
          <a:prstGeom prst="rect">
            <a:avLst/>
          </a:prstGeom>
          <a:noFill/>
          <a:ln w="82550" cmpd="sng">
            <a:solidFill>
              <a:srgbClr val="FFC000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372200" y="980728"/>
            <a:ext cx="22322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788024" y="2564904"/>
            <a:ext cx="1800200" cy="172819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60232" y="0"/>
            <a:ext cx="2289051" cy="406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Содержимое 3" descr="https://pp.vk.me/c627721/v627721982/49317/-Z4mPyPfnf8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692696"/>
            <a:ext cx="6408712" cy="5865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9512" y="188640"/>
            <a:ext cx="8605464" cy="6480720"/>
          </a:xfrm>
          <a:prstGeom prst="rect">
            <a:avLst/>
          </a:prstGeom>
          <a:noFill/>
          <a:ln w="82550" cmpd="sng">
            <a:solidFill>
              <a:srgbClr val="FFC000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788024" y="764704"/>
            <a:ext cx="22322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2483768" y="2492896"/>
            <a:ext cx="1800200" cy="172819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8134" name="Picture 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2311152" cy="3707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pp.vk.me/c627721/v627721982/49321/gn-EUm_xNbA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908720"/>
            <a:ext cx="6696744" cy="5686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9512" y="188640"/>
            <a:ext cx="8605464" cy="6480720"/>
          </a:xfrm>
          <a:prstGeom prst="rect">
            <a:avLst/>
          </a:prstGeom>
          <a:noFill/>
          <a:ln w="82550" cmpd="sng">
            <a:solidFill>
              <a:srgbClr val="FFC000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588224" y="1052736"/>
            <a:ext cx="22322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6948264" y="4725144"/>
            <a:ext cx="1800200" cy="172819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60232" y="0"/>
            <a:ext cx="2289051" cy="406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Содержимое 3" descr="https://pp.vk.me/c627721/v627721982/4932b/Pc2o9ptD_xE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8680"/>
            <a:ext cx="6696744" cy="602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9512" y="188640"/>
            <a:ext cx="8605464" cy="6480720"/>
          </a:xfrm>
          <a:prstGeom prst="rect">
            <a:avLst/>
          </a:prstGeom>
          <a:noFill/>
          <a:ln w="82550" cmpd="sng">
            <a:solidFill>
              <a:srgbClr val="FFC000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2483768" y="4581128"/>
            <a:ext cx="1800200" cy="172819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8134" name="Picture 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132856"/>
            <a:ext cx="2095128" cy="3360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pp.vk.me/c627721/v627721982/4933f/4NW0xNLnVIA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692696"/>
            <a:ext cx="6645910" cy="5686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9512" y="188640"/>
            <a:ext cx="8605464" cy="6480720"/>
          </a:xfrm>
          <a:prstGeom prst="rect">
            <a:avLst/>
          </a:prstGeom>
          <a:noFill/>
          <a:ln w="82550" cmpd="sng">
            <a:solidFill>
              <a:srgbClr val="FFC000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300192" y="692696"/>
            <a:ext cx="22322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4355976" y="4509120"/>
            <a:ext cx="1800200" cy="172819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kern="10" dirty="0" smtClean="0">
                <a:blipFill dpi="0" rotWithShape="0">
                  <a:blip r:embed="rId3"/>
                  <a:srcRect/>
                  <a:stretch>
                    <a:fillRect/>
                  </a:stretch>
                </a:blip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УМНИЦА!</a:t>
            </a:r>
            <a:br>
              <a:rPr lang="ru-RU" b="1" kern="10" dirty="0" smtClean="0">
                <a:blipFill dpi="0" rotWithShape="0">
                  <a:blip r:embed="rId3"/>
                  <a:srcRect/>
                  <a:stretch>
                    <a:fillRect/>
                  </a:stretch>
                </a:blip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kern="10" dirty="0" smtClean="0">
                <a:blipFill dpi="0" rotWithShape="0">
                  <a:blip r:embed="rId3"/>
                  <a:srcRect/>
                  <a:stretch>
                    <a:fillRect/>
                  </a:stretch>
                </a:blip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МОЛОДЕЦ!</a:t>
            </a:r>
            <a:endParaRPr lang="ru-RU" b="1" kern="10" dirty="0">
              <a:blipFill dpi="0" rotWithShape="0">
                <a:blip r:embed="rId3"/>
                <a:srcRect/>
                <a:stretch>
                  <a:fillRect/>
                </a:stretch>
              </a:blip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915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 bwMode="auto">
          <a:xfrm>
            <a:off x="3452378" y="1600200"/>
            <a:ext cx="223924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79512" y="188640"/>
            <a:ext cx="8605464" cy="6480720"/>
          </a:xfrm>
          <a:prstGeom prst="rect">
            <a:avLst/>
          </a:prstGeom>
          <a:noFill/>
          <a:ln w="82550" cmpd="sng">
            <a:solidFill>
              <a:srgbClr val="FFC000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applause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1187624" y="566124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heme/theme1.xml><?xml version="1.0" encoding="utf-8"?>
<a:theme xmlns:a="http://schemas.openxmlformats.org/drawingml/2006/main" name="Готовим с поваром">
  <a:themeElements>
    <a:clrScheme name="Тема Office 2">
      <a:dk1>
        <a:srgbClr val="000000"/>
      </a:dk1>
      <a:lt1>
        <a:srgbClr val="A9CFC0"/>
      </a:lt1>
      <a:dk2>
        <a:srgbClr val="000000"/>
      </a:dk2>
      <a:lt2>
        <a:srgbClr val="A8A8A8"/>
      </a:lt2>
      <a:accent1>
        <a:srgbClr val="596B2E"/>
      </a:accent1>
      <a:accent2>
        <a:srgbClr val="2E386B"/>
      </a:accent2>
      <a:accent3>
        <a:srgbClr val="D1E4DC"/>
      </a:accent3>
      <a:accent4>
        <a:srgbClr val="000000"/>
      </a:accent4>
      <a:accent5>
        <a:srgbClr val="B5BAAD"/>
      </a:accent5>
      <a:accent6>
        <a:srgbClr val="293260"/>
      </a:accent6>
      <a:hlink>
        <a:srgbClr val="2E6B53"/>
      </a:hlink>
      <a:folHlink>
        <a:srgbClr val="2E516B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A9CFC0"/>
        </a:lt1>
        <a:dk2>
          <a:srgbClr val="000000"/>
        </a:dk2>
        <a:lt2>
          <a:srgbClr val="A8A8A8"/>
        </a:lt2>
        <a:accent1>
          <a:srgbClr val="689C3B"/>
        </a:accent1>
        <a:accent2>
          <a:srgbClr val="4D806B"/>
        </a:accent2>
        <a:accent3>
          <a:srgbClr val="D1E4DC"/>
        </a:accent3>
        <a:accent4>
          <a:srgbClr val="000000"/>
        </a:accent4>
        <a:accent5>
          <a:srgbClr val="B9CBAF"/>
        </a:accent5>
        <a:accent6>
          <a:srgbClr val="457360"/>
        </a:accent6>
        <a:hlink>
          <a:srgbClr val="436426"/>
        </a:hlink>
        <a:folHlink>
          <a:srgbClr val="26594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A9CFC0"/>
        </a:lt1>
        <a:dk2>
          <a:srgbClr val="000000"/>
        </a:dk2>
        <a:lt2>
          <a:srgbClr val="A8A8A8"/>
        </a:lt2>
        <a:accent1>
          <a:srgbClr val="596B2E"/>
        </a:accent1>
        <a:accent2>
          <a:srgbClr val="2E386B"/>
        </a:accent2>
        <a:accent3>
          <a:srgbClr val="D1E4DC"/>
        </a:accent3>
        <a:accent4>
          <a:srgbClr val="000000"/>
        </a:accent4>
        <a:accent5>
          <a:srgbClr val="B5BAAD"/>
        </a:accent5>
        <a:accent6>
          <a:srgbClr val="293260"/>
        </a:accent6>
        <a:hlink>
          <a:srgbClr val="2E6B53"/>
        </a:hlink>
        <a:folHlink>
          <a:srgbClr val="2E51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A9CFC0"/>
        </a:lt1>
        <a:dk2>
          <a:srgbClr val="000000"/>
        </a:dk2>
        <a:lt2>
          <a:srgbClr val="A8A8A8"/>
        </a:lt2>
        <a:accent1>
          <a:srgbClr val="6C5014"/>
        </a:accent1>
        <a:accent2>
          <a:srgbClr val="2E6B53"/>
        </a:accent2>
        <a:accent3>
          <a:srgbClr val="D1E4DC"/>
        </a:accent3>
        <a:accent4>
          <a:srgbClr val="000000"/>
        </a:accent4>
        <a:accent5>
          <a:srgbClr val="BAB3AA"/>
        </a:accent5>
        <a:accent6>
          <a:srgbClr val="29604A"/>
        </a:accent6>
        <a:hlink>
          <a:srgbClr val="6B4D2E"/>
        </a:hlink>
        <a:folHlink>
          <a:srgbClr val="6B2E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A9CFC0"/>
        </a:lt1>
        <a:dk2>
          <a:srgbClr val="000000"/>
        </a:dk2>
        <a:lt2>
          <a:srgbClr val="A8A8A8"/>
        </a:lt2>
        <a:accent1>
          <a:srgbClr val="6B652E"/>
        </a:accent1>
        <a:accent2>
          <a:srgbClr val="2E6B53"/>
        </a:accent2>
        <a:accent3>
          <a:srgbClr val="D1E4DC"/>
        </a:accent3>
        <a:accent4>
          <a:srgbClr val="000000"/>
        </a:accent4>
        <a:accent5>
          <a:srgbClr val="BAB8AD"/>
        </a:accent5>
        <a:accent6>
          <a:srgbClr val="29604A"/>
        </a:accent6>
        <a:hlink>
          <a:srgbClr val="6B3D2E"/>
        </a:hlink>
        <a:folHlink>
          <a:srgbClr val="432E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689C3B"/>
        </a:accent1>
        <a:accent2>
          <a:srgbClr val="4D806B"/>
        </a:accent2>
        <a:accent3>
          <a:srgbClr val="FFFFFF"/>
        </a:accent3>
        <a:accent4>
          <a:srgbClr val="000000"/>
        </a:accent4>
        <a:accent5>
          <a:srgbClr val="B9CBAF"/>
        </a:accent5>
        <a:accent6>
          <a:srgbClr val="457360"/>
        </a:accent6>
        <a:hlink>
          <a:srgbClr val="436426"/>
        </a:hlink>
        <a:folHlink>
          <a:srgbClr val="26594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596B2E"/>
        </a:accent1>
        <a:accent2>
          <a:srgbClr val="2E386B"/>
        </a:accent2>
        <a:accent3>
          <a:srgbClr val="FFFFFF"/>
        </a:accent3>
        <a:accent4>
          <a:srgbClr val="000000"/>
        </a:accent4>
        <a:accent5>
          <a:srgbClr val="B5BAAD"/>
        </a:accent5>
        <a:accent6>
          <a:srgbClr val="293260"/>
        </a:accent6>
        <a:hlink>
          <a:srgbClr val="2E6B53"/>
        </a:hlink>
        <a:folHlink>
          <a:srgbClr val="2E51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6C5014"/>
        </a:accent1>
        <a:accent2>
          <a:srgbClr val="2E6B53"/>
        </a:accent2>
        <a:accent3>
          <a:srgbClr val="FFFFFF"/>
        </a:accent3>
        <a:accent4>
          <a:srgbClr val="000000"/>
        </a:accent4>
        <a:accent5>
          <a:srgbClr val="BAB3AA"/>
        </a:accent5>
        <a:accent6>
          <a:srgbClr val="29604A"/>
        </a:accent6>
        <a:hlink>
          <a:srgbClr val="6B4D2E"/>
        </a:hlink>
        <a:folHlink>
          <a:srgbClr val="6B2E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6B652E"/>
        </a:accent1>
        <a:accent2>
          <a:srgbClr val="2E6B53"/>
        </a:accent2>
        <a:accent3>
          <a:srgbClr val="FFFFFF"/>
        </a:accent3>
        <a:accent4>
          <a:srgbClr val="000000"/>
        </a:accent4>
        <a:accent5>
          <a:srgbClr val="BAB8AD"/>
        </a:accent5>
        <a:accent6>
          <a:srgbClr val="29604A"/>
        </a:accent6>
        <a:hlink>
          <a:srgbClr val="6B3D2E"/>
        </a:hlink>
        <a:folHlink>
          <a:srgbClr val="432E6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A9CFC0"/>
      </a:lt1>
      <a:dk2>
        <a:srgbClr val="000000"/>
      </a:dk2>
      <a:lt2>
        <a:srgbClr val="A8A8A8"/>
      </a:lt2>
      <a:accent1>
        <a:srgbClr val="596B2E"/>
      </a:accent1>
      <a:accent2>
        <a:srgbClr val="2E386B"/>
      </a:accent2>
      <a:accent3>
        <a:srgbClr val="D1E4DC"/>
      </a:accent3>
      <a:accent4>
        <a:srgbClr val="000000"/>
      </a:accent4>
      <a:accent5>
        <a:srgbClr val="B5BAAD"/>
      </a:accent5>
      <a:accent6>
        <a:srgbClr val="293260"/>
      </a:accent6>
      <a:hlink>
        <a:srgbClr val="2E6B53"/>
      </a:hlink>
      <a:folHlink>
        <a:srgbClr val="2E516B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A9CFC0"/>
        </a:lt1>
        <a:dk2>
          <a:srgbClr val="000000"/>
        </a:dk2>
        <a:lt2>
          <a:srgbClr val="A8A8A8"/>
        </a:lt2>
        <a:accent1>
          <a:srgbClr val="689C3B"/>
        </a:accent1>
        <a:accent2>
          <a:srgbClr val="4D806B"/>
        </a:accent2>
        <a:accent3>
          <a:srgbClr val="D1E4DC"/>
        </a:accent3>
        <a:accent4>
          <a:srgbClr val="000000"/>
        </a:accent4>
        <a:accent5>
          <a:srgbClr val="B9CBAF"/>
        </a:accent5>
        <a:accent6>
          <a:srgbClr val="457360"/>
        </a:accent6>
        <a:hlink>
          <a:srgbClr val="436426"/>
        </a:hlink>
        <a:folHlink>
          <a:srgbClr val="26594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A9CFC0"/>
        </a:lt1>
        <a:dk2>
          <a:srgbClr val="000000"/>
        </a:dk2>
        <a:lt2>
          <a:srgbClr val="A8A8A8"/>
        </a:lt2>
        <a:accent1>
          <a:srgbClr val="596B2E"/>
        </a:accent1>
        <a:accent2>
          <a:srgbClr val="2E386B"/>
        </a:accent2>
        <a:accent3>
          <a:srgbClr val="D1E4DC"/>
        </a:accent3>
        <a:accent4>
          <a:srgbClr val="000000"/>
        </a:accent4>
        <a:accent5>
          <a:srgbClr val="B5BAAD"/>
        </a:accent5>
        <a:accent6>
          <a:srgbClr val="293260"/>
        </a:accent6>
        <a:hlink>
          <a:srgbClr val="2E6B53"/>
        </a:hlink>
        <a:folHlink>
          <a:srgbClr val="2E51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A9CFC0"/>
        </a:lt1>
        <a:dk2>
          <a:srgbClr val="000000"/>
        </a:dk2>
        <a:lt2>
          <a:srgbClr val="A8A8A8"/>
        </a:lt2>
        <a:accent1>
          <a:srgbClr val="6C5014"/>
        </a:accent1>
        <a:accent2>
          <a:srgbClr val="2E6B53"/>
        </a:accent2>
        <a:accent3>
          <a:srgbClr val="D1E4DC"/>
        </a:accent3>
        <a:accent4>
          <a:srgbClr val="000000"/>
        </a:accent4>
        <a:accent5>
          <a:srgbClr val="BAB3AA"/>
        </a:accent5>
        <a:accent6>
          <a:srgbClr val="29604A"/>
        </a:accent6>
        <a:hlink>
          <a:srgbClr val="6B4D2E"/>
        </a:hlink>
        <a:folHlink>
          <a:srgbClr val="6B2E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A9CFC0"/>
        </a:lt1>
        <a:dk2>
          <a:srgbClr val="000000"/>
        </a:dk2>
        <a:lt2>
          <a:srgbClr val="A8A8A8"/>
        </a:lt2>
        <a:accent1>
          <a:srgbClr val="6B652E"/>
        </a:accent1>
        <a:accent2>
          <a:srgbClr val="2E6B53"/>
        </a:accent2>
        <a:accent3>
          <a:srgbClr val="D1E4DC"/>
        </a:accent3>
        <a:accent4>
          <a:srgbClr val="000000"/>
        </a:accent4>
        <a:accent5>
          <a:srgbClr val="BAB8AD"/>
        </a:accent5>
        <a:accent6>
          <a:srgbClr val="29604A"/>
        </a:accent6>
        <a:hlink>
          <a:srgbClr val="6B3D2E"/>
        </a:hlink>
        <a:folHlink>
          <a:srgbClr val="432E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689C3B"/>
        </a:accent1>
        <a:accent2>
          <a:srgbClr val="4D806B"/>
        </a:accent2>
        <a:accent3>
          <a:srgbClr val="FFFFFF"/>
        </a:accent3>
        <a:accent4>
          <a:srgbClr val="000000"/>
        </a:accent4>
        <a:accent5>
          <a:srgbClr val="B9CBAF"/>
        </a:accent5>
        <a:accent6>
          <a:srgbClr val="457360"/>
        </a:accent6>
        <a:hlink>
          <a:srgbClr val="436426"/>
        </a:hlink>
        <a:folHlink>
          <a:srgbClr val="26594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596B2E"/>
        </a:accent1>
        <a:accent2>
          <a:srgbClr val="2E386B"/>
        </a:accent2>
        <a:accent3>
          <a:srgbClr val="FFFFFF"/>
        </a:accent3>
        <a:accent4>
          <a:srgbClr val="000000"/>
        </a:accent4>
        <a:accent5>
          <a:srgbClr val="B5BAAD"/>
        </a:accent5>
        <a:accent6>
          <a:srgbClr val="293260"/>
        </a:accent6>
        <a:hlink>
          <a:srgbClr val="2E6B53"/>
        </a:hlink>
        <a:folHlink>
          <a:srgbClr val="2E51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6C5014"/>
        </a:accent1>
        <a:accent2>
          <a:srgbClr val="2E6B53"/>
        </a:accent2>
        <a:accent3>
          <a:srgbClr val="FFFFFF"/>
        </a:accent3>
        <a:accent4>
          <a:srgbClr val="000000"/>
        </a:accent4>
        <a:accent5>
          <a:srgbClr val="BAB3AA"/>
        </a:accent5>
        <a:accent6>
          <a:srgbClr val="29604A"/>
        </a:accent6>
        <a:hlink>
          <a:srgbClr val="6B4D2E"/>
        </a:hlink>
        <a:folHlink>
          <a:srgbClr val="6B2E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6B652E"/>
        </a:accent1>
        <a:accent2>
          <a:srgbClr val="2E6B53"/>
        </a:accent2>
        <a:accent3>
          <a:srgbClr val="FFFFFF"/>
        </a:accent3>
        <a:accent4>
          <a:srgbClr val="000000"/>
        </a:accent4>
        <a:accent5>
          <a:srgbClr val="BAB8AD"/>
        </a:accent5>
        <a:accent6>
          <a:srgbClr val="29604A"/>
        </a:accent6>
        <a:hlink>
          <a:srgbClr val="6B3D2E"/>
        </a:hlink>
        <a:folHlink>
          <a:srgbClr val="432E6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Готовим с поваром</Template>
  <TotalTime>44</TotalTime>
  <Words>6</Words>
  <Application>Microsoft Office PowerPoint</Application>
  <PresentationFormat>Экран (4:3)</PresentationFormat>
  <Paragraphs>2</Paragraphs>
  <Slides>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Готовим с поваром</vt:lpstr>
      <vt:lpstr>1_Default Design</vt:lpstr>
      <vt:lpstr>Тема Office</vt:lpstr>
      <vt:lpstr>Будем весело играть!  Будем повару помогать!</vt:lpstr>
      <vt:lpstr>Слайд 2</vt:lpstr>
      <vt:lpstr>Слайд 3</vt:lpstr>
      <vt:lpstr>Слайд 4</vt:lpstr>
      <vt:lpstr>Слайд 5</vt:lpstr>
      <vt:lpstr>Слайд 6</vt:lpstr>
      <vt:lpstr>Слайд 7</vt:lpstr>
      <vt:lpstr>УМНИЦА! МОЛОДЕЦ!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Будем весело играть!  Будем повару помогать!</dc:title>
  <dc:creator>Пользователь</dc:creator>
  <cp:lastModifiedBy>Пользователь Windows</cp:lastModifiedBy>
  <cp:revision>9</cp:revision>
  <dcterms:created xsi:type="dcterms:W3CDTF">2018-09-18T08:54:50Z</dcterms:created>
  <dcterms:modified xsi:type="dcterms:W3CDTF">2022-04-06T06:51:30Z</dcterms:modified>
</cp:coreProperties>
</file>